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F7FD"/>
    <a:srgbClr val="FEE0FE"/>
    <a:srgbClr val="C3F5D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8.gif"/><Relationship Id="rId7" Type="http://schemas.openxmlformats.org/officeDocument/2006/relationships/image" Target="../media/image5.gi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7.gif"/><Relationship Id="rId10" Type="http://schemas.openxmlformats.org/officeDocument/2006/relationships/image" Target="../media/image6.gif"/><Relationship Id="rId4" Type="http://schemas.openxmlformats.org/officeDocument/2006/relationships/image" Target="../media/image9.gif"/><Relationship Id="rId9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6.gif"/><Relationship Id="rId7" Type="http://schemas.openxmlformats.org/officeDocument/2006/relationships/image" Target="../media/image7.gi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11" Type="http://schemas.openxmlformats.org/officeDocument/2006/relationships/image" Target="../media/image2.jpeg"/><Relationship Id="rId5" Type="http://schemas.openxmlformats.org/officeDocument/2006/relationships/image" Target="../media/image9.gif"/><Relationship Id="rId10" Type="http://schemas.openxmlformats.org/officeDocument/2006/relationships/image" Target="../media/image12.jpeg"/><Relationship Id="rId4" Type="http://schemas.openxmlformats.org/officeDocument/2006/relationships/image" Target="../media/image8.gif"/><Relationship Id="rId9" Type="http://schemas.openxmlformats.org/officeDocument/2006/relationships/image" Target="../media/image5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6.gif"/><Relationship Id="rId7" Type="http://schemas.openxmlformats.org/officeDocument/2006/relationships/image" Target="../media/image7.gif"/><Relationship Id="rId12" Type="http://schemas.openxmlformats.org/officeDocument/2006/relationships/image" Target="../media/image2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11" Type="http://schemas.openxmlformats.org/officeDocument/2006/relationships/image" Target="../media/image14.jpeg"/><Relationship Id="rId5" Type="http://schemas.openxmlformats.org/officeDocument/2006/relationships/image" Target="../media/image9.gif"/><Relationship Id="rId10" Type="http://schemas.openxmlformats.org/officeDocument/2006/relationships/image" Target="../media/image5.gif"/><Relationship Id="rId4" Type="http://schemas.openxmlformats.org/officeDocument/2006/relationships/image" Target="../media/image8.gif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image" Target="../media/image5.gif"/><Relationship Id="rId3" Type="http://schemas.openxmlformats.org/officeDocument/2006/relationships/image" Target="../media/image8.gif"/><Relationship Id="rId7" Type="http://schemas.openxmlformats.org/officeDocument/2006/relationships/image" Target="../media/image7.gif"/><Relationship Id="rId12" Type="http://schemas.openxmlformats.org/officeDocument/2006/relationships/image" Target="../media/image14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11" Type="http://schemas.openxmlformats.org/officeDocument/2006/relationships/image" Target="../media/image2.jpeg"/><Relationship Id="rId5" Type="http://schemas.openxmlformats.org/officeDocument/2006/relationships/image" Target="../media/image4.wmf"/><Relationship Id="rId10" Type="http://schemas.openxmlformats.org/officeDocument/2006/relationships/image" Target="../media/image13.jpeg"/><Relationship Id="rId4" Type="http://schemas.openxmlformats.org/officeDocument/2006/relationships/image" Target="../media/image9.gif"/><Relationship Id="rId9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2.jpeg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7" Type="http://schemas.openxmlformats.org/officeDocument/2006/relationships/image" Target="../media/image6.gi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gif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8.gif"/><Relationship Id="rId7" Type="http://schemas.openxmlformats.org/officeDocument/2006/relationships/image" Target="../media/image2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3.gif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8.gif"/><Relationship Id="rId7" Type="http://schemas.openxmlformats.org/officeDocument/2006/relationships/image" Target="../media/image5.gi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7.gif"/><Relationship Id="rId4" Type="http://schemas.openxmlformats.org/officeDocument/2006/relationships/image" Target="../media/image9.gif"/><Relationship Id="rId9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0"/>
            <a:ext cx="92920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260648"/>
            <a:ext cx="5857916" cy="388273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</a:rPr>
              <a:t>Видовременные формы </a:t>
            </a:r>
            <a:r>
              <a:rPr lang="en-US" sz="4800" b="1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en-US" sz="4800" b="1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</a:rPr>
              <a:t>глагола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145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(yesterday, </a:t>
                      </a:r>
                    </a:p>
                    <a:p>
                      <a:r>
                        <a:rPr lang="en-US" sz="2000" dirty="0" smtClean="0"/>
                        <a:t>two</a:t>
                      </a:r>
                      <a:r>
                        <a:rPr lang="en-US" sz="2000" baseline="0" dirty="0" smtClean="0"/>
                        <a:t> days ago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</a:t>
                      </a:r>
                      <a:r>
                        <a:rPr lang="en-US" sz="2000" baseline="0" dirty="0" smtClean="0"/>
                        <a:t> week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 summer, etc)</a:t>
                      </a:r>
                      <a:endParaRPr lang="ru-RU" sz="200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smtClean="0"/>
                        <a:t>She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will play </a:t>
                      </a:r>
                      <a:r>
                        <a:rPr lang="en-US" sz="2000" dirty="0" smtClean="0"/>
                        <a:t>football (tomorrow, </a:t>
                      </a:r>
                    </a:p>
                    <a:p>
                      <a:r>
                        <a:rPr lang="en-US" sz="2000" dirty="0" smtClean="0"/>
                        <a:t>next day,</a:t>
                      </a:r>
                    </a:p>
                    <a:p>
                      <a:r>
                        <a:rPr lang="en-US" sz="2000" dirty="0" smtClean="0"/>
                        <a:t>next week,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was playing                                                       </a:t>
                      </a:r>
                      <a:r>
                        <a:rPr lang="en-US" sz="2000" dirty="0" smtClean="0"/>
                        <a:t>football                                   yesterday </a:t>
                      </a:r>
                    </a:p>
                    <a:p>
                      <a:r>
                        <a:rPr lang="en-US" sz="2000" dirty="0" smtClean="0"/>
                        <a:t>at 5 p.m.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is playing </a:t>
                      </a:r>
                      <a:r>
                        <a:rPr lang="en-US" sz="2000" dirty="0" smtClean="0"/>
                        <a:t>now.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had played </a:t>
                      </a:r>
                    </a:p>
                    <a:p>
                      <a:r>
                        <a:rPr lang="en-US" sz="2000" dirty="0" smtClean="0"/>
                        <a:t>football</a:t>
                      </a:r>
                    </a:p>
                    <a:p>
                      <a:r>
                        <a:rPr lang="en-US" sz="2000" dirty="0" smtClean="0"/>
                        <a:t>before  he broke </a:t>
                      </a:r>
                    </a:p>
                    <a:p>
                      <a:r>
                        <a:rPr lang="en-US" sz="2000" dirty="0" smtClean="0"/>
                        <a:t>his leg.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has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(already, just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 </a:t>
                      </a:r>
                      <a:r>
                        <a:rPr lang="en-US" sz="2000" dirty="0" smtClean="0"/>
                        <a:t>football.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had been playing</a:t>
                      </a:r>
                    </a:p>
                    <a:p>
                      <a:r>
                        <a:rPr lang="en-US" sz="2000" dirty="0" smtClean="0"/>
                        <a:t> football </a:t>
                      </a:r>
                    </a:p>
                    <a:p>
                      <a:r>
                        <a:rPr lang="en-US" sz="2000" dirty="0" smtClean="0"/>
                        <a:t>for 3 o’clock </a:t>
                      </a:r>
                    </a:p>
                    <a:p>
                      <a:r>
                        <a:rPr lang="en-US" sz="2000" dirty="0" smtClean="0"/>
                        <a:t>when it rained.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b="0" dirty="0" smtClean="0">
                          <a:latin typeface="+mn-lt"/>
                        </a:rPr>
                        <a:t>He </a:t>
                      </a:r>
                      <a:r>
                        <a:rPr kumimoji="0" lang="en-US" sz="20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has been playing </a:t>
                      </a:r>
                      <a:r>
                        <a:rPr kumimoji="0" lang="en-US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football</a:t>
                      </a:r>
                    </a:p>
                    <a:p>
                      <a:r>
                        <a:rPr kumimoji="0" lang="en-US" sz="2000" b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(</a:t>
                      </a:r>
                      <a:r>
                        <a:rPr kumimoji="0" lang="en-US" sz="2000" b="0" dirty="0" smtClean="0">
                          <a:latin typeface="+mn-lt"/>
                        </a:rPr>
                        <a:t>for 20 minutes,</a:t>
                      </a:r>
                      <a:r>
                        <a:rPr kumimoji="0" lang="en-US" sz="2000" b="0" baseline="0" dirty="0" smtClean="0">
                          <a:latin typeface="+mn-lt"/>
                        </a:rPr>
                        <a:t> </a:t>
                      </a:r>
                    </a:p>
                    <a:p>
                      <a:r>
                        <a:rPr kumimoji="0" lang="en-US" sz="2000" b="0" baseline="0" dirty="0" smtClean="0">
                          <a:latin typeface="+mn-lt"/>
                        </a:rPr>
                        <a:t>since morning)</a:t>
                      </a:r>
                      <a:r>
                        <a:rPr kumimoji="0" lang="en-US" sz="2000" b="0" dirty="0" smtClean="0">
                          <a:latin typeface="+mn-lt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2123728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0" descr="SOCESH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214818"/>
            <a:ext cx="928694" cy="130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 descr="J028363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4214818"/>
            <a:ext cx="894548" cy="12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 descr="J02827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5929330"/>
            <a:ext cx="1285884" cy="122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 descr="Мяч, смайлики картинки фото gif анимации рисунки аватарки скачать бесплатно - Поиск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643182"/>
            <a:ext cx="1233506" cy="158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 descr="Анимашки спорт, спортивные анимашки, анимашки спортсменов Smayli.ru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2204864"/>
            <a:ext cx="2000274" cy="2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c 13 мая 2015 Мысли и волны событий PoFantazy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5715016"/>
            <a:ext cx="1643077" cy="154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2" descr="Cartoon Football Player Фотографии, картинки, изображения и сток-фотография без роялти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1" y="1142984"/>
            <a:ext cx="944678" cy="140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96752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3" descr="J028365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79712" y="1052736"/>
            <a:ext cx="878267" cy="124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145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(yesterday, </a:t>
                      </a:r>
                    </a:p>
                    <a:p>
                      <a:r>
                        <a:rPr lang="en-US" sz="2000" dirty="0" smtClean="0"/>
                        <a:t>two</a:t>
                      </a:r>
                      <a:r>
                        <a:rPr lang="en-US" sz="2000" baseline="0" dirty="0" smtClean="0"/>
                        <a:t> days ago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</a:t>
                      </a:r>
                      <a:r>
                        <a:rPr lang="en-US" sz="2000" baseline="0" dirty="0" smtClean="0"/>
                        <a:t> week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 summer, etc)</a:t>
                      </a:r>
                      <a:endParaRPr lang="ru-RU" sz="200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will play </a:t>
                      </a:r>
                      <a:r>
                        <a:rPr lang="en-US" sz="2000" dirty="0" smtClean="0"/>
                        <a:t>football (tomorrow, </a:t>
                      </a:r>
                    </a:p>
                    <a:p>
                      <a:r>
                        <a:rPr lang="en-US" sz="2000" dirty="0" smtClean="0"/>
                        <a:t>next day,</a:t>
                      </a:r>
                    </a:p>
                    <a:p>
                      <a:r>
                        <a:rPr lang="en-US" sz="2000" dirty="0" smtClean="0"/>
                        <a:t>next week,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was playing                                                       </a:t>
                      </a:r>
                      <a:r>
                        <a:rPr lang="en-US" sz="2000" dirty="0" smtClean="0"/>
                        <a:t>football                                   yesterday </a:t>
                      </a:r>
                    </a:p>
                    <a:p>
                      <a:r>
                        <a:rPr lang="en-US" sz="2000" dirty="0" smtClean="0"/>
                        <a:t>at 5 p.m.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is playing </a:t>
                      </a:r>
                      <a:r>
                        <a:rPr lang="en-US" sz="2000" dirty="0" smtClean="0"/>
                        <a:t>now.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will be playing</a:t>
                      </a:r>
                    </a:p>
                    <a:p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tomorrow </a:t>
                      </a:r>
                    </a:p>
                    <a:p>
                      <a:r>
                        <a:rPr lang="en-US" sz="2000" dirty="0" smtClean="0"/>
                        <a:t>at 2 p.m.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had played </a:t>
                      </a:r>
                    </a:p>
                    <a:p>
                      <a:r>
                        <a:rPr lang="en-US" sz="2000" dirty="0" smtClean="0"/>
                        <a:t>football</a:t>
                      </a:r>
                    </a:p>
                    <a:p>
                      <a:r>
                        <a:rPr lang="en-US" sz="2000" dirty="0" smtClean="0"/>
                        <a:t>before  he broke </a:t>
                      </a:r>
                    </a:p>
                    <a:p>
                      <a:r>
                        <a:rPr lang="en-US" sz="2000" dirty="0" smtClean="0"/>
                        <a:t>his leg.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has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(already, just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 </a:t>
                      </a:r>
                      <a:r>
                        <a:rPr lang="en-US" sz="2000" dirty="0" smtClean="0"/>
                        <a:t>football.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had been playing</a:t>
                      </a:r>
                    </a:p>
                    <a:p>
                      <a:r>
                        <a:rPr lang="en-US" sz="2000" dirty="0" smtClean="0"/>
                        <a:t> football </a:t>
                      </a:r>
                    </a:p>
                    <a:p>
                      <a:r>
                        <a:rPr lang="en-US" sz="2000" dirty="0" smtClean="0"/>
                        <a:t>for 3 o’clock </a:t>
                      </a:r>
                    </a:p>
                    <a:p>
                      <a:r>
                        <a:rPr lang="en-US" sz="2000" dirty="0" smtClean="0"/>
                        <a:t>when it rained.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b="0" dirty="0" smtClean="0">
                          <a:latin typeface="+mn-lt"/>
                        </a:rPr>
                        <a:t>He </a:t>
                      </a:r>
                      <a:r>
                        <a:rPr kumimoji="0" lang="en-US" sz="20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has been playing </a:t>
                      </a:r>
                      <a:r>
                        <a:rPr kumimoji="0" lang="en-US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football</a:t>
                      </a:r>
                    </a:p>
                    <a:p>
                      <a:r>
                        <a:rPr kumimoji="0" lang="en-US" sz="2000" b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(</a:t>
                      </a:r>
                      <a:r>
                        <a:rPr kumimoji="0" lang="en-US" sz="2000" b="0" dirty="0" smtClean="0">
                          <a:latin typeface="+mn-lt"/>
                        </a:rPr>
                        <a:t>for 20 minutes,</a:t>
                      </a:r>
                      <a:r>
                        <a:rPr kumimoji="0" lang="en-US" sz="2000" b="0" baseline="0" dirty="0" smtClean="0">
                          <a:latin typeface="+mn-lt"/>
                        </a:rPr>
                        <a:t> </a:t>
                      </a:r>
                    </a:p>
                    <a:p>
                      <a:r>
                        <a:rPr kumimoji="0" lang="en-US" sz="2000" b="0" baseline="0" dirty="0" smtClean="0">
                          <a:latin typeface="+mn-lt"/>
                        </a:rPr>
                        <a:t>since morning)</a:t>
                      </a:r>
                      <a:r>
                        <a:rPr kumimoji="0" lang="en-US" sz="2000" b="0" dirty="0" smtClean="0">
                          <a:latin typeface="+mn-lt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763688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0" descr="SOCESH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143380"/>
            <a:ext cx="928694" cy="130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J028365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052736"/>
            <a:ext cx="878267" cy="124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 descr="J028363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214818"/>
            <a:ext cx="894548" cy="12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 descr="J028277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5929330"/>
            <a:ext cx="1285884" cy="122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8" descr="царицыно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2708920"/>
            <a:ext cx="1719266" cy="171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8" descr="Мяч, смайлики картинки фото gif анимации рисунки аватарки скачать бесплатно - Поиск"/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643182"/>
            <a:ext cx="1233506" cy="158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0" descr="Анимашки спорт, спортивные анимашки, анимашки спортсменов Smayli.ru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27784" y="2204864"/>
            <a:ext cx="2000274" cy="2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c 13 мая 2015 Мысли и волны событий PoFantazy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9124" y="5715016"/>
            <a:ext cx="1643077" cy="154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2" descr="Cartoon Football Player Фотографии, картинки, изображения и сток-фотография без роялти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1071546"/>
            <a:ext cx="1000132" cy="148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96752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145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(yesterday, </a:t>
                      </a:r>
                    </a:p>
                    <a:p>
                      <a:r>
                        <a:rPr lang="en-US" sz="2000" dirty="0" smtClean="0"/>
                        <a:t>two</a:t>
                      </a:r>
                      <a:r>
                        <a:rPr lang="en-US" sz="2000" baseline="0" dirty="0" smtClean="0"/>
                        <a:t> days ago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</a:t>
                      </a:r>
                      <a:r>
                        <a:rPr lang="en-US" sz="2000" baseline="0" dirty="0" smtClean="0"/>
                        <a:t> week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 summer, etc)</a:t>
                      </a:r>
                      <a:endParaRPr lang="ru-RU" sz="200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will play </a:t>
                      </a:r>
                      <a:r>
                        <a:rPr lang="en-US" sz="2000" dirty="0" smtClean="0"/>
                        <a:t>football (tomorrow, </a:t>
                      </a:r>
                    </a:p>
                    <a:p>
                      <a:r>
                        <a:rPr lang="en-US" sz="2000" dirty="0" smtClean="0"/>
                        <a:t>next day,</a:t>
                      </a:r>
                    </a:p>
                    <a:p>
                      <a:r>
                        <a:rPr lang="en-US" sz="2000" dirty="0" smtClean="0"/>
                        <a:t>next week,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was playing                                                       </a:t>
                      </a:r>
                      <a:r>
                        <a:rPr lang="en-US" sz="2000" dirty="0" smtClean="0"/>
                        <a:t>football                                   yesterday </a:t>
                      </a:r>
                    </a:p>
                    <a:p>
                      <a:r>
                        <a:rPr lang="en-US" sz="2000" dirty="0" smtClean="0"/>
                        <a:t>at 5 p.m.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is playing </a:t>
                      </a:r>
                      <a:r>
                        <a:rPr lang="en-US" sz="2000" dirty="0" smtClean="0"/>
                        <a:t>now.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will be playing</a:t>
                      </a:r>
                    </a:p>
                    <a:p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tomorrow </a:t>
                      </a:r>
                    </a:p>
                    <a:p>
                      <a:r>
                        <a:rPr lang="en-US" sz="2000" dirty="0" smtClean="0"/>
                        <a:t>at 2 p.m.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had played </a:t>
                      </a:r>
                    </a:p>
                    <a:p>
                      <a:r>
                        <a:rPr lang="en-US" sz="2000" dirty="0" smtClean="0"/>
                        <a:t>football</a:t>
                      </a:r>
                    </a:p>
                    <a:p>
                      <a:r>
                        <a:rPr lang="en-US" sz="2000" dirty="0" smtClean="0"/>
                        <a:t>before  he broke </a:t>
                      </a:r>
                    </a:p>
                    <a:p>
                      <a:r>
                        <a:rPr lang="en-US" sz="2000" dirty="0" smtClean="0"/>
                        <a:t>his leg.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has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(already, just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 </a:t>
                      </a:r>
                      <a:r>
                        <a:rPr lang="en-US" sz="2000" dirty="0" smtClean="0"/>
                        <a:t>football.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He 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will have played</a:t>
                      </a:r>
                    </a:p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dirty="0" smtClean="0"/>
                        <a:t>football</a:t>
                      </a:r>
                    </a:p>
                    <a:p>
                      <a:r>
                        <a:rPr lang="en-US" dirty="0" smtClean="0"/>
                        <a:t> tomorrow by 3 p.m.</a:t>
                      </a:r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had been playing</a:t>
                      </a:r>
                    </a:p>
                    <a:p>
                      <a:r>
                        <a:rPr lang="en-US" sz="2000" dirty="0" smtClean="0"/>
                        <a:t> football </a:t>
                      </a:r>
                    </a:p>
                    <a:p>
                      <a:r>
                        <a:rPr lang="en-US" sz="2000" dirty="0" smtClean="0"/>
                        <a:t>for 3 o’clock </a:t>
                      </a:r>
                    </a:p>
                    <a:p>
                      <a:r>
                        <a:rPr lang="en-US" sz="2000" dirty="0" smtClean="0"/>
                        <a:t>when it rained.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b="0" dirty="0" smtClean="0">
                          <a:latin typeface="+mn-lt"/>
                        </a:rPr>
                        <a:t>He </a:t>
                      </a:r>
                      <a:r>
                        <a:rPr kumimoji="0" lang="en-US" sz="20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has been playing </a:t>
                      </a:r>
                      <a:r>
                        <a:rPr kumimoji="0" lang="en-US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football</a:t>
                      </a:r>
                    </a:p>
                    <a:p>
                      <a:r>
                        <a:rPr kumimoji="0" lang="en-US" sz="2000" b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(</a:t>
                      </a:r>
                      <a:r>
                        <a:rPr kumimoji="0" lang="en-US" sz="2000" b="0" dirty="0" smtClean="0">
                          <a:latin typeface="+mn-lt"/>
                        </a:rPr>
                        <a:t>for 20 minutes,</a:t>
                      </a:r>
                      <a:r>
                        <a:rPr kumimoji="0" lang="en-US" sz="2000" b="0" baseline="0" dirty="0" smtClean="0">
                          <a:latin typeface="+mn-lt"/>
                        </a:rPr>
                        <a:t> </a:t>
                      </a:r>
                    </a:p>
                    <a:p>
                      <a:r>
                        <a:rPr kumimoji="0" lang="en-US" sz="2000" b="0" baseline="0" dirty="0" smtClean="0">
                          <a:latin typeface="+mn-lt"/>
                        </a:rPr>
                        <a:t>since morning)</a:t>
                      </a:r>
                      <a:r>
                        <a:rPr kumimoji="0" lang="en-US" sz="2000" b="0" dirty="0" smtClean="0">
                          <a:latin typeface="+mn-lt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763688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0" descr="SOCESH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143380"/>
            <a:ext cx="928694" cy="130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J028365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052736"/>
            <a:ext cx="878267" cy="124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 descr="J028363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214818"/>
            <a:ext cx="894548" cy="12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 descr="J028277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5929330"/>
            <a:ext cx="1285884" cy="122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8" descr="царицыно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2564904"/>
            <a:ext cx="1719266" cy="171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 descr="Мяч, смайлики картинки фото gif анимации рисунки аватарки скачать бесплатно - Поиск"/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643182"/>
            <a:ext cx="1233506" cy="158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0" descr="Анимашки спорт, спортивные анимашки, анимашки спортсменов Smayli.ru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3768" y="2132856"/>
            <a:ext cx="2000274" cy="2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Игры веселый старт &quot; игры на любой вкус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4000504"/>
            <a:ext cx="1214414" cy="156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c 13 мая 2015 Мысли и волны событий PoFantazy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9124" y="5715016"/>
            <a:ext cx="1643077" cy="154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2" descr="Cartoon Football Player Фотографии, картинки, изображения и сток-фотография без роялти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1285860"/>
            <a:ext cx="777280" cy="115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24744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145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(yesterday, </a:t>
                      </a:r>
                    </a:p>
                    <a:p>
                      <a:r>
                        <a:rPr lang="en-US" sz="2000" dirty="0" smtClean="0"/>
                        <a:t>two</a:t>
                      </a:r>
                      <a:r>
                        <a:rPr lang="en-US" sz="2000" baseline="0" dirty="0" smtClean="0"/>
                        <a:t> days ago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</a:t>
                      </a:r>
                      <a:r>
                        <a:rPr lang="en-US" sz="2000" baseline="0" dirty="0" smtClean="0"/>
                        <a:t> week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 summer, etc)</a:t>
                      </a:r>
                      <a:endParaRPr lang="ru-RU" sz="200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will play </a:t>
                      </a:r>
                      <a:r>
                        <a:rPr lang="en-US" sz="2000" dirty="0" smtClean="0"/>
                        <a:t>football (tomorrow, </a:t>
                      </a:r>
                    </a:p>
                    <a:p>
                      <a:r>
                        <a:rPr lang="en-US" sz="2000" dirty="0" smtClean="0"/>
                        <a:t>next day,</a:t>
                      </a:r>
                    </a:p>
                    <a:p>
                      <a:r>
                        <a:rPr lang="en-US" sz="2000" dirty="0" smtClean="0"/>
                        <a:t>next week,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was playing                                                       </a:t>
                      </a:r>
                      <a:r>
                        <a:rPr lang="en-US" sz="2000" dirty="0" smtClean="0"/>
                        <a:t>football                                   yesterday </a:t>
                      </a:r>
                    </a:p>
                    <a:p>
                      <a:r>
                        <a:rPr lang="en-US" sz="2000" dirty="0" smtClean="0"/>
                        <a:t>at 5 p.m.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is playing </a:t>
                      </a:r>
                      <a:r>
                        <a:rPr lang="en-US" sz="2000" dirty="0" smtClean="0"/>
                        <a:t>now.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will be playing</a:t>
                      </a:r>
                    </a:p>
                    <a:p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tomorrow </a:t>
                      </a:r>
                    </a:p>
                    <a:p>
                      <a:r>
                        <a:rPr lang="en-US" sz="2000" dirty="0" smtClean="0"/>
                        <a:t>at 2 p.m.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had played </a:t>
                      </a:r>
                    </a:p>
                    <a:p>
                      <a:r>
                        <a:rPr lang="en-US" sz="2000" dirty="0" smtClean="0"/>
                        <a:t>football</a:t>
                      </a:r>
                    </a:p>
                    <a:p>
                      <a:r>
                        <a:rPr lang="en-US" sz="2000" dirty="0" smtClean="0"/>
                        <a:t>before  he broke </a:t>
                      </a:r>
                    </a:p>
                    <a:p>
                      <a:r>
                        <a:rPr lang="en-US" sz="2000" dirty="0" smtClean="0"/>
                        <a:t>his leg.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has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(already, just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 </a:t>
                      </a:r>
                      <a:r>
                        <a:rPr lang="en-US" sz="2000" dirty="0" smtClean="0"/>
                        <a:t>football.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He 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will have played</a:t>
                      </a:r>
                    </a:p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dirty="0" smtClean="0"/>
                        <a:t>football</a:t>
                      </a:r>
                    </a:p>
                    <a:p>
                      <a:r>
                        <a:rPr lang="en-US" dirty="0" smtClean="0"/>
                        <a:t> tomorrow by 3 p.m.</a:t>
                      </a:r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had been playing</a:t>
                      </a:r>
                    </a:p>
                    <a:p>
                      <a:r>
                        <a:rPr lang="en-US" sz="2000" dirty="0" smtClean="0"/>
                        <a:t> football </a:t>
                      </a:r>
                    </a:p>
                    <a:p>
                      <a:r>
                        <a:rPr lang="en-US" sz="2000" dirty="0" smtClean="0"/>
                        <a:t>for 3 o’clock </a:t>
                      </a:r>
                    </a:p>
                    <a:p>
                      <a:r>
                        <a:rPr lang="en-US" sz="2000" dirty="0" smtClean="0"/>
                        <a:t>when it rained.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b="0" dirty="0" smtClean="0">
                          <a:latin typeface="+mn-lt"/>
                        </a:rPr>
                        <a:t>He </a:t>
                      </a:r>
                      <a:r>
                        <a:rPr kumimoji="0" lang="en-US" sz="20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has been playing </a:t>
                      </a:r>
                      <a:r>
                        <a:rPr kumimoji="0" lang="en-US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football</a:t>
                      </a:r>
                    </a:p>
                    <a:p>
                      <a:r>
                        <a:rPr kumimoji="0" lang="en-US" sz="2000" b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(</a:t>
                      </a:r>
                      <a:r>
                        <a:rPr kumimoji="0" lang="en-US" sz="2000" b="0" dirty="0" smtClean="0">
                          <a:latin typeface="+mn-lt"/>
                        </a:rPr>
                        <a:t>for 20 minutes,</a:t>
                      </a:r>
                      <a:r>
                        <a:rPr kumimoji="0" lang="en-US" sz="2000" b="0" baseline="0" dirty="0" smtClean="0">
                          <a:latin typeface="+mn-lt"/>
                        </a:rPr>
                        <a:t> </a:t>
                      </a:r>
                    </a:p>
                    <a:p>
                      <a:r>
                        <a:rPr kumimoji="0" lang="en-US" sz="2000" b="0" baseline="0" dirty="0" smtClean="0">
                          <a:latin typeface="+mn-lt"/>
                        </a:rPr>
                        <a:t>since morning)</a:t>
                      </a:r>
                      <a:r>
                        <a:rPr kumimoji="0" lang="en-US" sz="2000" b="0" dirty="0" smtClean="0">
                          <a:latin typeface="+mn-lt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will have been playing </a:t>
                      </a:r>
                      <a:r>
                        <a:rPr lang="en-US" sz="2000" dirty="0" smtClean="0"/>
                        <a:t>football </a:t>
                      </a:r>
                    </a:p>
                    <a:p>
                      <a:r>
                        <a:rPr lang="en-US" sz="2000" dirty="0" smtClean="0"/>
                        <a:t>for an hour</a:t>
                      </a:r>
                    </a:p>
                    <a:p>
                      <a:r>
                        <a:rPr lang="en-US" sz="2000" dirty="0" smtClean="0"/>
                        <a:t> tomorrow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979712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Picture 13" descr="J028365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980728"/>
            <a:ext cx="878267" cy="124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 descr="J028363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4214818"/>
            <a:ext cx="894548" cy="12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 descr="J02827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5629650"/>
            <a:ext cx="1285884" cy="122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 descr="SOCESHL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4143380"/>
            <a:ext cx="1000100" cy="1410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 descr="царицыно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2492896"/>
            <a:ext cx="1719266" cy="171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8" descr="Мяч, смайлики картинки фото gif анимации рисунки аватарки скачать бесплатно - Поиск"/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643182"/>
            <a:ext cx="1233506" cy="158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 descr="Анимационные картинки на школьную тематику - Классное руководство - Персональный сайт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8148" y="5929330"/>
            <a:ext cx="1000132" cy="11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0" descr="Анимашки спорт, спортивные анимашки, анимашки спортсменов Smayli.ru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784" y="2204864"/>
            <a:ext cx="2000274" cy="2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 descr="Игры веселый старт &quot; игры на любой вкус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4071942"/>
            <a:ext cx="1214414" cy="156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96752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2" descr="Cartoon Football Player Фотографии, картинки, изображения и сток-фотография без роялти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1285860"/>
            <a:ext cx="777280" cy="115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c 13 мая 2015 Мысли и волны событий PoFantazy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57686" y="5643578"/>
            <a:ext cx="1643077" cy="154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4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Let’s practice!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84011"/>
            <a:ext cx="5500694" cy="59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Find out the tense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celebrate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are celebrating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have celebrated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have been celebrating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celebrated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were celebrating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had celebrated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had been celebrating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will celebrate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will be celebrating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will have celebrated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will have been celebrating (holidays)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Translate into English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472518" cy="52864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1. Я играю в бейсбол каждый день. 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2. Я играл в бейсбол вчера. 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3. Я буду играть в бейсбол на следующей неделе. 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4. Я сейчас играю в бейсбол. 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5. Я играл в бейсбол вчера в семь часов вечера. 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6. Я буду играть в бейсбол завтра в семь часов вечера. 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7. Мы сыграли в бейсбол. 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8. Вчера к семи часам вечера я закончил играть в бейсбол. 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9. Завтра к семи часам вечера я закончу играть в бейсбол. 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10. Я играю в бейсбол уже пять лет, с четвертого класса. 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11. Я играл в бейсбол уже час, когда вы пришли. 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12. В следующем году будет три года, как я играю в бейсбол.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Fill in the gaps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1. Cliff usually________  (to have) six lessons every day.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2. The lessons ________ (to begin) at 10 o’clock yesterday.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3.  We just ________ (to listen) to classical music.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4. My friend ________ (to go) to England next year.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 5. I________  (to dance)  yesterday morning.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6.  They just________  (to tell) me about their trip to Paris.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7.  Tom  ________ (to read) a French book now.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8.  I never ________ (to be) late for my classes yet.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9.  His class usually ________ (to last) 45 minutes.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10. We _________(to live) in this town for 9 years already.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Fill in the gaps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82"/>
          </a:xfrm>
        </p:spPr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Look! Nick________  (to read) a book.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He usually________  (to read) books at home.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Yesterday he________  (to read) a book at school.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I think tomorrow he. ________ (not to read)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Kate and Ann usually ________ (to go) for a walk together.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Yesterday Ann ________ (to go) for a walk with Mary.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Look! They ________ (to go) to us.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They________  (to invite) us to play with them, I think.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I ________ (to be) a pupil now.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Last year I________  (to be) a pupil too.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Next year I________  (to be) a pupil of the 4</a:t>
            </a:r>
            <a:r>
              <a:rPr lang="en-US" baseline="30000" dirty="0" smtClean="0"/>
              <a:t>th</a:t>
            </a:r>
            <a:r>
              <a:rPr lang="en-US" dirty="0" smtClean="0"/>
              <a:t> form.</a:t>
            </a: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Fill in the gaps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I usually________  (to get up) at 7 o`clock.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I ________ (to get up) at 6 o`clock yesterday.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Tomorrow I ________ (to get up) early too.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I________  (to do) my homework now.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My mother (to cook) dinner every day.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She (to cook) a tasty cake last Sunday.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She (to cook) fish now.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She says she (to cook) chops tomorrow.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71470" y="1"/>
          <a:ext cx="9215470" cy="7143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947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331640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96752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Fill in the gaps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58204" cy="4697427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Our classes usually ________ (begin) at 8.30 in the morning.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The first lesson ________ (not to begin) yet.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I ________ (spend) my last weekend well.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I think we________  (travel) to the seaside next summer.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The pupils ________ (have) a break now.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My mother________  (buy) a lot of bananas yesterday.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We just________  (eat) all the bananas.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I think she ________ (buy) some more bananas tomorrow.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Usually my dog ________ (not to eat) fruit.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My dog ________ (eat) meat now.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We newer________  (swim) in the ocean.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We ________ (swim) in the lake very often last summer.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My friend certainly________  (swim) in the Black Sea next month.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We usually ________ (go) swimming to the swimming pool.</a:t>
            </a:r>
            <a:endParaRPr lang="ru-RU" sz="19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1900" dirty="0" smtClean="0"/>
              <a:t>look at the boys! They________  (swim) on such a cold day.</a:t>
            </a:r>
            <a:endParaRPr lang="ru-RU" sz="1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Correct the mistakes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1.   He don’t go to school. He is only 5 years old.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2.   He hasn’t written a report yesterday.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3.   The boy shall read a book tomorrow.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4.   He study at college.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5.   You sings well.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6.   She doesn’t eats after six o’clock.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7.   She not like to cook very much.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8.   We buy some new furniture yesterday.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9.   He read a book when the telephone rang.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10.   He didn’t written a report by yesterday.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Translate into English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Я часто читаю исторические романы.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Я прочитала роман Вальтера Скотта</a:t>
            </a:r>
            <a:r>
              <a:rPr lang="en-US" dirty="0" smtClean="0"/>
              <a:t> </a:t>
            </a:r>
            <a:r>
              <a:rPr lang="ru-RU" dirty="0" smtClean="0"/>
              <a:t>Айвенго.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Сейчас я читаю книгу Мориса </a:t>
            </a:r>
            <a:r>
              <a:rPr lang="ru-RU" dirty="0" err="1" smtClean="0"/>
              <a:t>Дрюона</a:t>
            </a:r>
            <a:r>
              <a:rPr lang="ru-RU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Я читаю эту книгу с понедельника.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Анна учит английский язык с 2000 года.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Она уже выучила его основные грамматические особенности.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Анна сейчас занята, она учит английский.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Анна изучает английский язык.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Correct the mistakes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1. He don’t go to school. He is only 5 years old.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2. He hasn’t written a report yesterday.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3. The boy shall read a book tomorrow.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4. He study at college.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5. You sings well.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6. She doesn’t eats after six o’clock.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7. She not like to cook very much.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8. We buy some new furniture yesterday.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9. He read a book when the telephone rang.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10. He didn’t written a report by yesterday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Ask questions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1. I like reading books. What …?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2. I’ve got two dogs and a cat. How many …?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3. I visited Paris last year. Did … or London?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4. I’ve got an expensive car. What …?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5. I bought this umbrella on Monday. When</a:t>
            </a:r>
            <a:r>
              <a:rPr lang="ru-RU" dirty="0" smtClean="0"/>
              <a:t> …?</a:t>
            </a:r>
          </a:p>
          <a:p>
            <a:pPr>
              <a:buNone/>
            </a:pPr>
            <a:r>
              <a:rPr lang="en-US" dirty="0" smtClean="0"/>
              <a:t>6. John came late last night. Who …?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7. Tom lives in America. Where…?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8. I’ve gone to sent her some flowers. What …?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9. We bought some fruit and cakes for the party. Why…?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10. I never get up early. What time …?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Френдак\Desktop\pouc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2305" y="797958"/>
            <a:ext cx="6465843" cy="55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143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is playing </a:t>
                      </a:r>
                      <a:r>
                        <a:rPr lang="en-US" sz="2000" dirty="0" smtClean="0"/>
                        <a:t>now.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475656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Picture 10" descr="Анимашки спорт, спортивные анимашки, анимашки спортсменов Smayli.r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204864"/>
            <a:ext cx="2000274" cy="2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96752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143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is playing </a:t>
                      </a:r>
                      <a:r>
                        <a:rPr lang="en-US" sz="2000" dirty="0" smtClean="0"/>
                        <a:t>now.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has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(already, just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 </a:t>
                      </a:r>
                      <a:r>
                        <a:rPr lang="en-US" sz="2000" dirty="0" smtClean="0"/>
                        <a:t>football.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547664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0" descr="SOCESH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214818"/>
            <a:ext cx="928694" cy="130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Анимашки спорт, спортивные анимашки, анимашки спортсменов Smayli.r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132856"/>
            <a:ext cx="2000274" cy="2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96752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144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is playing </a:t>
                      </a:r>
                      <a:r>
                        <a:rPr lang="en-US" sz="2000" dirty="0" smtClean="0"/>
                        <a:t>now.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has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(already, just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 </a:t>
                      </a:r>
                      <a:r>
                        <a:rPr lang="en-US" sz="2000" dirty="0" smtClean="0"/>
                        <a:t>football.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b="0" dirty="0" smtClean="0">
                          <a:latin typeface="+mn-lt"/>
                        </a:rPr>
                        <a:t>He </a:t>
                      </a:r>
                      <a:r>
                        <a:rPr kumimoji="0" lang="en-US" sz="20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has been playing </a:t>
                      </a:r>
                      <a:r>
                        <a:rPr kumimoji="0" lang="en-US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football</a:t>
                      </a:r>
                    </a:p>
                    <a:p>
                      <a:r>
                        <a:rPr kumimoji="0" lang="en-US" sz="2000" b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(</a:t>
                      </a:r>
                      <a:r>
                        <a:rPr kumimoji="0" lang="en-US" sz="2000" b="0" dirty="0" smtClean="0">
                          <a:latin typeface="+mn-lt"/>
                        </a:rPr>
                        <a:t>for 20 minutes,</a:t>
                      </a:r>
                      <a:r>
                        <a:rPr kumimoji="0" lang="en-US" sz="2000" b="0" baseline="0" dirty="0" smtClean="0">
                          <a:latin typeface="+mn-lt"/>
                        </a:rPr>
                        <a:t> </a:t>
                      </a:r>
                    </a:p>
                    <a:p>
                      <a:r>
                        <a:rPr kumimoji="0" lang="en-US" sz="2000" b="0" baseline="0" dirty="0" smtClean="0">
                          <a:latin typeface="+mn-lt"/>
                        </a:rPr>
                        <a:t>since morning)</a:t>
                      </a:r>
                      <a:r>
                        <a:rPr kumimoji="0" lang="en-US" sz="2000" b="0" dirty="0" smtClean="0">
                          <a:latin typeface="+mn-lt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547664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0" descr="SOCESH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214818"/>
            <a:ext cx="928694" cy="130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c 13 мая 2015 Мысли и волны событий PoFantazy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1904" y="5715016"/>
            <a:ext cx="1580294" cy="148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 descr="Анимашки спорт, спортивные анимашки, анимашки спортсменов Smayli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204864"/>
            <a:ext cx="2000274" cy="2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96752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145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(yesterday, </a:t>
                      </a:r>
                    </a:p>
                    <a:p>
                      <a:r>
                        <a:rPr lang="en-US" sz="2000" dirty="0" smtClean="0"/>
                        <a:t>two</a:t>
                      </a:r>
                      <a:r>
                        <a:rPr lang="en-US" sz="2000" baseline="0" dirty="0" smtClean="0"/>
                        <a:t> days ago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</a:t>
                      </a:r>
                      <a:r>
                        <a:rPr lang="en-US" sz="2000" baseline="0" dirty="0" smtClean="0"/>
                        <a:t> week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 summer, etc)</a:t>
                      </a:r>
                      <a:endParaRPr lang="ru-RU" sz="200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is playing </a:t>
                      </a:r>
                      <a:r>
                        <a:rPr lang="en-US" sz="2000" dirty="0" smtClean="0"/>
                        <a:t>now.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has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(already, just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 </a:t>
                      </a:r>
                      <a:r>
                        <a:rPr lang="en-US" sz="2000" dirty="0" smtClean="0"/>
                        <a:t>football.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b="0" dirty="0" smtClean="0">
                          <a:latin typeface="+mn-lt"/>
                        </a:rPr>
                        <a:t>He </a:t>
                      </a:r>
                      <a:r>
                        <a:rPr kumimoji="0" lang="en-US" sz="20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has been playing </a:t>
                      </a:r>
                      <a:r>
                        <a:rPr kumimoji="0" lang="en-US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football</a:t>
                      </a:r>
                    </a:p>
                    <a:p>
                      <a:r>
                        <a:rPr kumimoji="0" lang="en-US" sz="2000" b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(</a:t>
                      </a:r>
                      <a:r>
                        <a:rPr kumimoji="0" lang="en-US" sz="2000" b="0" dirty="0" smtClean="0">
                          <a:latin typeface="+mn-lt"/>
                        </a:rPr>
                        <a:t>for 20 minutes,</a:t>
                      </a:r>
                      <a:r>
                        <a:rPr kumimoji="0" lang="en-US" sz="2000" b="0" baseline="0" dirty="0" smtClean="0">
                          <a:latin typeface="+mn-lt"/>
                        </a:rPr>
                        <a:t> </a:t>
                      </a:r>
                    </a:p>
                    <a:p>
                      <a:r>
                        <a:rPr kumimoji="0" lang="en-US" sz="2000" b="0" baseline="0" dirty="0" smtClean="0">
                          <a:latin typeface="+mn-lt"/>
                        </a:rPr>
                        <a:t>since morning)</a:t>
                      </a:r>
                      <a:r>
                        <a:rPr kumimoji="0" lang="en-US" sz="2000" b="0" dirty="0" smtClean="0">
                          <a:latin typeface="+mn-lt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907704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0" descr="SOCESH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4286256"/>
            <a:ext cx="928694" cy="130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c 13 мая 2015 Мысли и волны событий PoFantazy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572140"/>
            <a:ext cx="1580294" cy="148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Анимашки спорт, спортивные анимашки, анимашки спортсменов Smayli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132856"/>
            <a:ext cx="2000274" cy="2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96752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 descr="J028365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1052736"/>
            <a:ext cx="878267" cy="124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145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(yesterday, </a:t>
                      </a:r>
                    </a:p>
                    <a:p>
                      <a:r>
                        <a:rPr lang="en-US" sz="2000" dirty="0" smtClean="0"/>
                        <a:t>two</a:t>
                      </a:r>
                      <a:r>
                        <a:rPr lang="en-US" sz="2000" baseline="0" dirty="0" smtClean="0"/>
                        <a:t> days ago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</a:t>
                      </a:r>
                      <a:r>
                        <a:rPr lang="en-US" sz="2000" baseline="0" dirty="0" smtClean="0"/>
                        <a:t> week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 summer, etc)</a:t>
                      </a:r>
                      <a:endParaRPr lang="ru-RU" sz="200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was playing                                                       </a:t>
                      </a:r>
                      <a:r>
                        <a:rPr lang="en-US" sz="2000" dirty="0" smtClean="0"/>
                        <a:t>football                                   yesterday </a:t>
                      </a:r>
                    </a:p>
                    <a:p>
                      <a:r>
                        <a:rPr lang="en-US" sz="2000" dirty="0" smtClean="0"/>
                        <a:t>at 5 p.m.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is playing </a:t>
                      </a:r>
                      <a:r>
                        <a:rPr lang="en-US" sz="2000" dirty="0" smtClean="0"/>
                        <a:t>now.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has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(already, just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 </a:t>
                      </a:r>
                      <a:r>
                        <a:rPr lang="en-US" sz="2000" dirty="0" smtClean="0"/>
                        <a:t>football.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b="0" dirty="0" smtClean="0">
                          <a:latin typeface="+mn-lt"/>
                        </a:rPr>
                        <a:t>He </a:t>
                      </a:r>
                      <a:r>
                        <a:rPr kumimoji="0" lang="en-US" sz="20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has been playing </a:t>
                      </a:r>
                      <a:r>
                        <a:rPr kumimoji="0" lang="en-US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football</a:t>
                      </a:r>
                    </a:p>
                    <a:p>
                      <a:r>
                        <a:rPr kumimoji="0" lang="en-US" sz="2000" b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(</a:t>
                      </a:r>
                      <a:r>
                        <a:rPr kumimoji="0" lang="en-US" sz="2000" b="0" dirty="0" smtClean="0">
                          <a:latin typeface="+mn-lt"/>
                        </a:rPr>
                        <a:t>for 20 minutes,</a:t>
                      </a:r>
                      <a:r>
                        <a:rPr kumimoji="0" lang="en-US" sz="2000" b="0" baseline="0" dirty="0" smtClean="0">
                          <a:latin typeface="+mn-lt"/>
                        </a:rPr>
                        <a:t> </a:t>
                      </a:r>
                    </a:p>
                    <a:p>
                      <a:r>
                        <a:rPr kumimoji="0" lang="en-US" sz="2000" b="0" baseline="0" dirty="0" smtClean="0">
                          <a:latin typeface="+mn-lt"/>
                        </a:rPr>
                        <a:t>since morning)</a:t>
                      </a:r>
                      <a:r>
                        <a:rPr kumimoji="0" lang="en-US" sz="2000" b="0" dirty="0" smtClean="0">
                          <a:latin typeface="+mn-lt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403648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0" descr="SOCESH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143380"/>
            <a:ext cx="928694" cy="130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8" descr="Мяч, смайлики картинки фото gif анимации рисунки аватарки скачать бесплатно - Поиск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643182"/>
            <a:ext cx="1233506" cy="158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0" descr="Анимашки спорт, спортивные анимашки, анимашки спортсменов Smayli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132856"/>
            <a:ext cx="2000274" cy="2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c 13 мая 2015 Мысли и волны событий PoFantazy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5643578"/>
            <a:ext cx="1643077" cy="154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96752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 descr="J028365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1720" y="1124744"/>
            <a:ext cx="878267" cy="124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145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(yesterday, </a:t>
                      </a:r>
                    </a:p>
                    <a:p>
                      <a:r>
                        <a:rPr lang="en-US" sz="2000" dirty="0" smtClean="0"/>
                        <a:t>two</a:t>
                      </a:r>
                      <a:r>
                        <a:rPr lang="en-US" sz="2000" baseline="0" dirty="0" smtClean="0"/>
                        <a:t> days ago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</a:t>
                      </a:r>
                      <a:r>
                        <a:rPr lang="en-US" sz="2000" baseline="0" dirty="0" smtClean="0"/>
                        <a:t> week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 summer, etc)</a:t>
                      </a:r>
                      <a:endParaRPr lang="ru-RU" sz="200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was playing                                                       </a:t>
                      </a:r>
                      <a:r>
                        <a:rPr lang="en-US" sz="2000" dirty="0" smtClean="0"/>
                        <a:t>football                                   yesterday </a:t>
                      </a:r>
                    </a:p>
                    <a:p>
                      <a:r>
                        <a:rPr lang="en-US" sz="2000" dirty="0" smtClean="0"/>
                        <a:t>at 5 p.m.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is playing </a:t>
                      </a:r>
                      <a:r>
                        <a:rPr lang="en-US" sz="2000" dirty="0" smtClean="0"/>
                        <a:t>now.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had played </a:t>
                      </a:r>
                    </a:p>
                    <a:p>
                      <a:r>
                        <a:rPr lang="en-US" sz="2000" dirty="0" smtClean="0"/>
                        <a:t>football</a:t>
                      </a:r>
                    </a:p>
                    <a:p>
                      <a:r>
                        <a:rPr lang="en-US" sz="2000" dirty="0" smtClean="0"/>
                        <a:t>before  he broke </a:t>
                      </a:r>
                    </a:p>
                    <a:p>
                      <a:r>
                        <a:rPr lang="en-US" sz="2000" dirty="0" smtClean="0"/>
                        <a:t>his leg.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has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(already, just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 </a:t>
                      </a:r>
                      <a:r>
                        <a:rPr lang="en-US" sz="2000" dirty="0" smtClean="0"/>
                        <a:t>football.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b="0" dirty="0" smtClean="0">
                          <a:latin typeface="+mn-lt"/>
                        </a:rPr>
                        <a:t>He </a:t>
                      </a:r>
                      <a:r>
                        <a:rPr kumimoji="0" lang="en-US" sz="20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has been playing </a:t>
                      </a:r>
                      <a:r>
                        <a:rPr kumimoji="0" lang="en-US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football</a:t>
                      </a:r>
                    </a:p>
                    <a:p>
                      <a:r>
                        <a:rPr kumimoji="0" lang="en-US" sz="2000" b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(</a:t>
                      </a:r>
                      <a:r>
                        <a:rPr kumimoji="0" lang="en-US" sz="2000" b="0" dirty="0" smtClean="0">
                          <a:latin typeface="+mn-lt"/>
                        </a:rPr>
                        <a:t>for 20 minutes,</a:t>
                      </a:r>
                      <a:r>
                        <a:rPr kumimoji="0" lang="en-US" sz="2000" b="0" baseline="0" dirty="0" smtClean="0">
                          <a:latin typeface="+mn-lt"/>
                        </a:rPr>
                        <a:t> </a:t>
                      </a:r>
                    </a:p>
                    <a:p>
                      <a:r>
                        <a:rPr kumimoji="0" lang="en-US" sz="2000" b="0" baseline="0" dirty="0" smtClean="0">
                          <a:latin typeface="+mn-lt"/>
                        </a:rPr>
                        <a:t>since morning)</a:t>
                      </a:r>
                      <a:r>
                        <a:rPr kumimoji="0" lang="en-US" sz="2000" b="0" dirty="0" smtClean="0">
                          <a:latin typeface="+mn-lt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907704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0" descr="SOCESH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214818"/>
            <a:ext cx="928694" cy="130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 descr="J028363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4214818"/>
            <a:ext cx="894548" cy="12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8" descr="Мяч, смайлики картинки фото gif анимации рисунки аватарки скачать бесплатно - Поиск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643182"/>
            <a:ext cx="1233506" cy="158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 descr="Анимашки спорт, спортивные анимашки, анимашки спортсменов Smayli.ru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2132856"/>
            <a:ext cx="2000274" cy="2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c 13 мая 2015 Мысли и волны событий PoFantazy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5715016"/>
            <a:ext cx="1643077" cy="154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96752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3" descr="J0283651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3728" y="1196752"/>
            <a:ext cx="878267" cy="124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7145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77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88869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(yesterday, </a:t>
                      </a:r>
                    </a:p>
                    <a:p>
                      <a:r>
                        <a:rPr lang="en-US" sz="2000" dirty="0" smtClean="0"/>
                        <a:t>two</a:t>
                      </a:r>
                      <a:r>
                        <a:rPr lang="en-US" sz="2000" baseline="0" dirty="0" smtClean="0"/>
                        <a:t> days ago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</a:t>
                      </a:r>
                      <a:r>
                        <a:rPr lang="en-US" sz="2000" baseline="0" dirty="0" smtClean="0"/>
                        <a:t> week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r>
                        <a:rPr lang="en-US" sz="2000" dirty="0" smtClean="0"/>
                        <a:t>last summer, etc)</a:t>
                      </a:r>
                      <a:endParaRPr lang="ru-RU" sz="200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plays</a:t>
                      </a:r>
                      <a:r>
                        <a:rPr lang="en-US" sz="2000" dirty="0" smtClean="0"/>
                        <a:t> football</a:t>
                      </a:r>
                    </a:p>
                    <a:p>
                      <a:r>
                        <a:rPr lang="en-US" sz="2000" dirty="0" smtClean="0"/>
                        <a:t> (every day, </a:t>
                      </a:r>
                    </a:p>
                    <a:p>
                      <a:r>
                        <a:rPr lang="en-US" sz="2000" dirty="0" smtClean="0"/>
                        <a:t>in the evening, </a:t>
                      </a:r>
                    </a:p>
                    <a:p>
                      <a:r>
                        <a:rPr lang="en-US" sz="2000" dirty="0" smtClean="0"/>
                        <a:t>on Sundays, </a:t>
                      </a:r>
                    </a:p>
                    <a:p>
                      <a:r>
                        <a:rPr lang="en-US" sz="2000" dirty="0" smtClean="0"/>
                        <a:t>in summer, etc)</a:t>
                      </a:r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C3F5DD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was playing                                                       </a:t>
                      </a:r>
                      <a:r>
                        <a:rPr lang="en-US" sz="2000" dirty="0" smtClean="0"/>
                        <a:t>football                                   yesterday </a:t>
                      </a:r>
                    </a:p>
                    <a:p>
                      <a:r>
                        <a:rPr lang="en-US" sz="2000" dirty="0" smtClean="0"/>
                        <a:t>at 5 p.m.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   </a:t>
                      </a:r>
                    </a:p>
                    <a:p>
                      <a:r>
                        <a:rPr lang="en-US" dirty="0" smtClean="0"/>
                        <a:t>                  </a:t>
                      </a:r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is playing </a:t>
                      </a:r>
                      <a:r>
                        <a:rPr lang="en-US" sz="2000" dirty="0" smtClean="0"/>
                        <a:t>now.</a:t>
                      </a:r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solidFill>
                      <a:srgbClr val="FEE0FE"/>
                    </a:solidFill>
                  </a:tcPr>
                </a:tc>
              </a:tr>
              <a:tr h="144663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had played </a:t>
                      </a:r>
                    </a:p>
                    <a:p>
                      <a:r>
                        <a:rPr lang="en-US" sz="2000" dirty="0" smtClean="0"/>
                        <a:t>football</a:t>
                      </a:r>
                    </a:p>
                    <a:p>
                      <a:r>
                        <a:rPr lang="en-US" sz="2000" dirty="0" smtClean="0"/>
                        <a:t>before  he broke </a:t>
                      </a:r>
                    </a:p>
                    <a:p>
                      <a:r>
                        <a:rPr lang="en-US" sz="2000" dirty="0" smtClean="0"/>
                        <a:t>his leg.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has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(already, just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played </a:t>
                      </a:r>
                      <a:r>
                        <a:rPr lang="en-US" sz="2000" dirty="0" smtClean="0"/>
                        <a:t>football.</a:t>
                      </a:r>
                      <a:endParaRPr lang="ru-RU" sz="2000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BF7FD"/>
                    </a:solidFill>
                  </a:tcPr>
                </a:tc>
              </a:tr>
              <a:tr h="158406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had been playing</a:t>
                      </a:r>
                    </a:p>
                    <a:p>
                      <a:r>
                        <a:rPr lang="en-US" sz="2000" dirty="0" smtClean="0"/>
                        <a:t> football </a:t>
                      </a:r>
                    </a:p>
                    <a:p>
                      <a:r>
                        <a:rPr lang="en-US" sz="2000" dirty="0" smtClean="0"/>
                        <a:t>for 3 o’clock </a:t>
                      </a:r>
                    </a:p>
                    <a:p>
                      <a:r>
                        <a:rPr lang="en-US" sz="2000" dirty="0" smtClean="0"/>
                        <a:t>when it rained.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b="0" dirty="0" smtClean="0">
                          <a:latin typeface="+mn-lt"/>
                        </a:rPr>
                        <a:t>He </a:t>
                      </a:r>
                      <a:r>
                        <a:rPr kumimoji="0" lang="en-US" sz="20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has been playing </a:t>
                      </a:r>
                      <a:r>
                        <a:rPr kumimoji="0" lang="en-US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football</a:t>
                      </a:r>
                    </a:p>
                    <a:p>
                      <a:r>
                        <a:rPr kumimoji="0" lang="en-US" sz="2000" b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(</a:t>
                      </a:r>
                      <a:r>
                        <a:rPr kumimoji="0" lang="en-US" sz="2000" b="0" dirty="0" smtClean="0">
                          <a:latin typeface="+mn-lt"/>
                        </a:rPr>
                        <a:t>for 20 minutes,</a:t>
                      </a:r>
                      <a:r>
                        <a:rPr kumimoji="0" lang="en-US" sz="2000" b="0" baseline="0" dirty="0" smtClean="0">
                          <a:latin typeface="+mn-lt"/>
                        </a:rPr>
                        <a:t> </a:t>
                      </a:r>
                    </a:p>
                    <a:p>
                      <a:r>
                        <a:rPr kumimoji="0" lang="en-US" sz="2000" b="0" baseline="0" dirty="0" smtClean="0">
                          <a:latin typeface="+mn-lt"/>
                        </a:rPr>
                        <a:t>since morning)</a:t>
                      </a:r>
                      <a:r>
                        <a:rPr kumimoji="0" lang="en-US" sz="2000" b="0" dirty="0" smtClean="0">
                          <a:latin typeface="+mn-lt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8572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past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214290"/>
            <a:ext cx="205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21429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future</a:t>
            </a:r>
            <a:endParaRPr lang="ru-RU" sz="40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763688" y="0"/>
            <a:ext cx="5500726" cy="285728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10" descr="SOCESH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214818"/>
            <a:ext cx="928694" cy="130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 descr="J028363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4214818"/>
            <a:ext cx="894548" cy="12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 descr="J02827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5929330"/>
            <a:ext cx="1285884" cy="122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8" descr="Мяч, смайлики картинки фото gif анимации рисунки аватарки скачать бесплатно - Поиск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643182"/>
            <a:ext cx="1233506" cy="158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 descr="Анимашки спорт, спортивные анимашки, анимашки спортсменов Smayli.ru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2204864"/>
            <a:ext cx="2000274" cy="2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c 13 мая 2015 Мысли и волны событий PoFantazy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5715016"/>
            <a:ext cx="1643077" cy="154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 descr="Nike снимает мультфильмы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1196752"/>
            <a:ext cx="1047424" cy="12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3" descr="J0283651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23728" y="1052736"/>
            <a:ext cx="878267" cy="124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1538</Words>
  <Application>Microsoft Office PowerPoint</Application>
  <PresentationFormat>Экран (4:3)</PresentationFormat>
  <Paragraphs>432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Видовременные формы  глагола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Let’s practice!</vt:lpstr>
      <vt:lpstr>Find out the tense</vt:lpstr>
      <vt:lpstr>Translate into English</vt:lpstr>
      <vt:lpstr>Fill in the gaps</vt:lpstr>
      <vt:lpstr>Fill in the gaps</vt:lpstr>
      <vt:lpstr>Fill in the gaps</vt:lpstr>
      <vt:lpstr>Fill in the gaps</vt:lpstr>
      <vt:lpstr>Correct the mistakes</vt:lpstr>
      <vt:lpstr>Translate into English</vt:lpstr>
      <vt:lpstr>Correct the mistakes</vt:lpstr>
      <vt:lpstr>Ask questions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Френдак</dc:creator>
  <cp:lastModifiedBy>Саша Катя иВова</cp:lastModifiedBy>
  <cp:revision>44</cp:revision>
  <dcterms:modified xsi:type="dcterms:W3CDTF">2020-03-27T14:23:24Z</dcterms:modified>
</cp:coreProperties>
</file>